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13.jpg" ContentType="image/pn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7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71" r:id="rId14"/>
    <p:sldId id="269" r:id="rId15"/>
    <p:sldId id="267" r:id="rId16"/>
    <p:sldId id="270" r:id="rId17"/>
    <p:sldId id="265" r:id="rId18"/>
    <p:sldId id="274" r:id="rId19"/>
    <p:sldId id="275" r:id="rId20"/>
    <p:sldId id="268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EF2B45-C29D-473B-88FF-7F73CDC94840}">
          <p14:sldIdLst>
            <p14:sldId id="273"/>
            <p14:sldId id="257"/>
            <p14:sldId id="258"/>
            <p14:sldId id="259"/>
            <p14:sldId id="260"/>
            <p14:sldId id="261"/>
            <p14:sldId id="262"/>
            <p14:sldId id="263"/>
            <p14:sldId id="266"/>
            <p14:sldId id="271"/>
            <p14:sldId id="269"/>
            <p14:sldId id="267"/>
            <p14:sldId id="270"/>
            <p14:sldId id="265"/>
            <p14:sldId id="274"/>
            <p14:sldId id="275"/>
            <p14:sldId id="268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221D0-63F2-4471-BAF3-02BF4368D579}" v="33" dt="2024-05-23T04:35:58.545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1" autoAdjust="0"/>
    <p:restoredTop sz="95214" autoAdjust="0"/>
  </p:normalViewPr>
  <p:slideViewPr>
    <p:cSldViewPr snapToGrid="0">
      <p:cViewPr varScale="1">
        <p:scale>
          <a:sx n="75" d="100"/>
          <a:sy n="75" d="100"/>
        </p:scale>
        <p:origin x="35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ette PoudjomDjomani" userId="c25d43a7-8432-40e2-ab8c-faeecd6a1c3a" providerId="ADAL" clId="{6B1221D0-63F2-4471-BAF3-02BF4368D579}"/>
    <pc:docChg chg="custSel modSld sldOrd">
      <pc:chgData name="Yvette PoudjomDjomani" userId="c25d43a7-8432-40e2-ab8c-faeecd6a1c3a" providerId="ADAL" clId="{6B1221D0-63F2-4471-BAF3-02BF4368D579}" dt="2024-05-23T04:36:33.206" v="181"/>
      <pc:docMkLst>
        <pc:docMk/>
      </pc:docMkLst>
      <pc:sldChg chg="modSp mod">
        <pc:chgData name="Yvette PoudjomDjomani" userId="c25d43a7-8432-40e2-ab8c-faeecd6a1c3a" providerId="ADAL" clId="{6B1221D0-63F2-4471-BAF3-02BF4368D579}" dt="2024-05-23T04:22:05.838" v="96" actId="20577"/>
        <pc:sldMkLst>
          <pc:docMk/>
          <pc:sldMk cId="3185207140" sldId="257"/>
        </pc:sldMkLst>
        <pc:spChg chg="mod">
          <ac:chgData name="Yvette PoudjomDjomani" userId="c25d43a7-8432-40e2-ab8c-faeecd6a1c3a" providerId="ADAL" clId="{6B1221D0-63F2-4471-BAF3-02BF4368D579}" dt="2024-05-23T04:22:05.838" v="96" actId="20577"/>
          <ac:spMkLst>
            <pc:docMk/>
            <pc:sldMk cId="3185207140" sldId="257"/>
            <ac:spMk id="5" creationId="{B353F992-2D49-7174-A908-0581E414442F}"/>
          </ac:spMkLst>
        </pc:spChg>
      </pc:sldChg>
      <pc:sldChg chg="modSp mod">
        <pc:chgData name="Yvette PoudjomDjomani" userId="c25d43a7-8432-40e2-ab8c-faeecd6a1c3a" providerId="ADAL" clId="{6B1221D0-63F2-4471-BAF3-02BF4368D579}" dt="2024-05-23T04:22:39.761" v="98"/>
        <pc:sldMkLst>
          <pc:docMk/>
          <pc:sldMk cId="3390075712" sldId="258"/>
        </pc:sldMkLst>
        <pc:spChg chg="mod">
          <ac:chgData name="Yvette PoudjomDjomani" userId="c25d43a7-8432-40e2-ab8c-faeecd6a1c3a" providerId="ADAL" clId="{6B1221D0-63F2-4471-BAF3-02BF4368D579}" dt="2024-05-23T04:22:39.761" v="98"/>
          <ac:spMkLst>
            <pc:docMk/>
            <pc:sldMk cId="3390075712" sldId="258"/>
            <ac:spMk id="5" creationId="{60FA8AED-D963-89BC-395C-9413918FE766}"/>
          </ac:spMkLst>
        </pc:spChg>
      </pc:sldChg>
      <pc:sldChg chg="modSp mod">
        <pc:chgData name="Yvette PoudjomDjomani" userId="c25d43a7-8432-40e2-ab8c-faeecd6a1c3a" providerId="ADAL" clId="{6B1221D0-63F2-4471-BAF3-02BF4368D579}" dt="2024-05-23T04:32:40.348" v="147" actId="14100"/>
        <pc:sldMkLst>
          <pc:docMk/>
          <pc:sldMk cId="457290456" sldId="259"/>
        </pc:sldMkLst>
        <pc:spChg chg="mod">
          <ac:chgData name="Yvette PoudjomDjomani" userId="c25d43a7-8432-40e2-ab8c-faeecd6a1c3a" providerId="ADAL" clId="{6B1221D0-63F2-4471-BAF3-02BF4368D579}" dt="2024-05-23T04:32:02.883" v="104" actId="20577"/>
          <ac:spMkLst>
            <pc:docMk/>
            <pc:sldMk cId="457290456" sldId="259"/>
            <ac:spMk id="2" creationId="{DC4ACEAF-0954-1267-8E8B-830A7196242E}"/>
          </ac:spMkLst>
        </pc:spChg>
        <pc:spChg chg="mod">
          <ac:chgData name="Yvette PoudjomDjomani" userId="c25d43a7-8432-40e2-ab8c-faeecd6a1c3a" providerId="ADAL" clId="{6B1221D0-63F2-4471-BAF3-02BF4368D579}" dt="2024-05-23T04:32:40.348" v="147" actId="14100"/>
          <ac:spMkLst>
            <pc:docMk/>
            <pc:sldMk cId="457290456" sldId="259"/>
            <ac:spMk id="5" creationId="{EC0F5D6D-DDBF-9CFD-F977-793F5BAC115B}"/>
          </ac:spMkLst>
        </pc:spChg>
      </pc:sldChg>
      <pc:sldChg chg="modSp">
        <pc:chgData name="Yvette PoudjomDjomani" userId="c25d43a7-8432-40e2-ab8c-faeecd6a1c3a" providerId="ADAL" clId="{6B1221D0-63F2-4471-BAF3-02BF4368D579}" dt="2024-05-23T04:35:58.545" v="179" actId="20577"/>
        <pc:sldMkLst>
          <pc:docMk/>
          <pc:sldMk cId="4207426134" sldId="260"/>
        </pc:sldMkLst>
        <pc:graphicFrameChg chg="mod">
          <ac:chgData name="Yvette PoudjomDjomani" userId="c25d43a7-8432-40e2-ab8c-faeecd6a1c3a" providerId="ADAL" clId="{6B1221D0-63F2-4471-BAF3-02BF4368D579}" dt="2024-05-23T04:35:58.545" v="179" actId="20577"/>
          <ac:graphicFrameMkLst>
            <pc:docMk/>
            <pc:sldMk cId="4207426134" sldId="260"/>
            <ac:graphicFrameMk id="20" creationId="{F849F9F5-2731-B572-22C1-4A0A41F61AF7}"/>
          </ac:graphicFrameMkLst>
        </pc:graphicFrameChg>
      </pc:sldChg>
      <pc:sldChg chg="ord">
        <pc:chgData name="Yvette PoudjomDjomani" userId="c25d43a7-8432-40e2-ab8c-faeecd6a1c3a" providerId="ADAL" clId="{6B1221D0-63F2-4471-BAF3-02BF4368D579}" dt="2024-05-23T04:20:26.324" v="66"/>
        <pc:sldMkLst>
          <pc:docMk/>
          <pc:sldMk cId="1250094937" sldId="263"/>
        </pc:sldMkLst>
      </pc:sldChg>
      <pc:sldChg chg="ord">
        <pc:chgData name="Yvette PoudjomDjomani" userId="c25d43a7-8432-40e2-ab8c-faeecd6a1c3a" providerId="ADAL" clId="{6B1221D0-63F2-4471-BAF3-02BF4368D579}" dt="2024-05-23T04:20:36.645" v="68"/>
        <pc:sldMkLst>
          <pc:docMk/>
          <pc:sldMk cId="1525255342" sldId="266"/>
        </pc:sldMkLst>
      </pc:sldChg>
      <pc:sldChg chg="ord">
        <pc:chgData name="Yvette PoudjomDjomani" userId="c25d43a7-8432-40e2-ab8c-faeecd6a1c3a" providerId="ADAL" clId="{6B1221D0-63F2-4471-BAF3-02BF4368D579}" dt="2024-05-23T04:20:13.529" v="64"/>
        <pc:sldMkLst>
          <pc:docMk/>
          <pc:sldMk cId="1898595251" sldId="267"/>
        </pc:sldMkLst>
      </pc:sldChg>
      <pc:sldChg chg="ord">
        <pc:chgData name="Yvette PoudjomDjomani" userId="c25d43a7-8432-40e2-ab8c-faeecd6a1c3a" providerId="ADAL" clId="{6B1221D0-63F2-4471-BAF3-02BF4368D579}" dt="2024-05-23T04:36:33.206" v="181"/>
        <pc:sldMkLst>
          <pc:docMk/>
          <pc:sldMk cId="200863573" sldId="269"/>
        </pc:sldMkLst>
      </pc:sldChg>
      <pc:sldChg chg="ord">
        <pc:chgData name="Yvette PoudjomDjomani" userId="c25d43a7-8432-40e2-ab8c-faeecd6a1c3a" providerId="ADAL" clId="{6B1221D0-63F2-4471-BAF3-02BF4368D579}" dt="2024-05-23T04:20:07.522" v="62"/>
        <pc:sldMkLst>
          <pc:docMk/>
          <pc:sldMk cId="4092472658" sldId="271"/>
        </pc:sldMkLst>
      </pc:sldChg>
      <pc:sldChg chg="addSp delSp modSp mod">
        <pc:chgData name="Yvette PoudjomDjomani" userId="c25d43a7-8432-40e2-ab8c-faeecd6a1c3a" providerId="ADAL" clId="{6B1221D0-63F2-4471-BAF3-02BF4368D579}" dt="2024-05-23T01:43:04.521" v="3" actId="26606"/>
        <pc:sldMkLst>
          <pc:docMk/>
          <pc:sldMk cId="659684793" sldId="273"/>
        </pc:sldMkLst>
        <pc:spChg chg="mod">
          <ac:chgData name="Yvette PoudjomDjomani" userId="c25d43a7-8432-40e2-ab8c-faeecd6a1c3a" providerId="ADAL" clId="{6B1221D0-63F2-4471-BAF3-02BF4368D579}" dt="2024-05-23T01:43:04.521" v="3" actId="26606"/>
          <ac:spMkLst>
            <pc:docMk/>
            <pc:sldMk cId="659684793" sldId="273"/>
            <ac:spMk id="2" creationId="{9B6002E3-5232-17B6-C51E-D026ED7834D8}"/>
          </ac:spMkLst>
        </pc:spChg>
        <pc:spChg chg="del">
          <ac:chgData name="Yvette PoudjomDjomani" userId="c25d43a7-8432-40e2-ab8c-faeecd6a1c3a" providerId="ADAL" clId="{6B1221D0-63F2-4471-BAF3-02BF4368D579}" dt="2024-05-23T01:43:04.521" v="3" actId="26606"/>
          <ac:spMkLst>
            <pc:docMk/>
            <pc:sldMk cId="659684793" sldId="273"/>
            <ac:spMk id="20" creationId="{8C448D53-ACA1-4CA4-B08A-09FB0780C79A}"/>
          </ac:spMkLst>
        </pc:spChg>
        <pc:spChg chg="add">
          <ac:chgData name="Yvette PoudjomDjomani" userId="c25d43a7-8432-40e2-ab8c-faeecd6a1c3a" providerId="ADAL" clId="{6B1221D0-63F2-4471-BAF3-02BF4368D579}" dt="2024-05-23T01:43:04.521" v="3" actId="26606"/>
          <ac:spMkLst>
            <pc:docMk/>
            <pc:sldMk cId="659684793" sldId="273"/>
            <ac:spMk id="27" creationId="{8C448D53-ACA1-4CA4-B08A-09FB0780C79A}"/>
          </ac:spMkLst>
        </pc:spChg>
        <pc:picChg chg="add mod">
          <ac:chgData name="Yvette PoudjomDjomani" userId="c25d43a7-8432-40e2-ab8c-faeecd6a1c3a" providerId="ADAL" clId="{6B1221D0-63F2-4471-BAF3-02BF4368D579}" dt="2024-05-23T01:43:04.521" v="3" actId="26606"/>
          <ac:picMkLst>
            <pc:docMk/>
            <pc:sldMk cId="659684793" sldId="273"/>
            <ac:picMk id="4" creationId="{47D441F1-E6A1-536E-A172-A2D9FABBA7E5}"/>
          </ac:picMkLst>
        </pc:picChg>
        <pc:picChg chg="mod ord">
          <ac:chgData name="Yvette PoudjomDjomani" userId="c25d43a7-8432-40e2-ab8c-faeecd6a1c3a" providerId="ADAL" clId="{6B1221D0-63F2-4471-BAF3-02BF4368D579}" dt="2024-05-23T01:43:04.521" v="3" actId="26606"/>
          <ac:picMkLst>
            <pc:docMk/>
            <pc:sldMk cId="659684793" sldId="273"/>
            <ac:picMk id="17" creationId="{F5E0556E-4405-9C49-0C9C-3AF5D9E973A1}"/>
          </ac:picMkLst>
        </pc:picChg>
        <pc:cxnChg chg="del">
          <ac:chgData name="Yvette PoudjomDjomani" userId="c25d43a7-8432-40e2-ab8c-faeecd6a1c3a" providerId="ADAL" clId="{6B1221D0-63F2-4471-BAF3-02BF4368D579}" dt="2024-05-23T01:43:04.521" v="3" actId="26606"/>
          <ac:cxnSpMkLst>
            <pc:docMk/>
            <pc:sldMk cId="659684793" sldId="273"/>
            <ac:cxnSpMk id="22" creationId="{3B5719CE-F76F-4313-9A48-ADF79E67BB39}"/>
          </ac:cxnSpMkLst>
        </pc:cxnChg>
        <pc:cxnChg chg="add">
          <ac:chgData name="Yvette PoudjomDjomani" userId="c25d43a7-8432-40e2-ab8c-faeecd6a1c3a" providerId="ADAL" clId="{6B1221D0-63F2-4471-BAF3-02BF4368D579}" dt="2024-05-23T01:43:04.521" v="3" actId="26606"/>
          <ac:cxnSpMkLst>
            <pc:docMk/>
            <pc:sldMk cId="659684793" sldId="273"/>
            <ac:cxnSpMk id="29" creationId="{3B5719CE-F76F-4313-9A48-ADF79E67BB39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F23AD-4983-4CB4-A344-2C8FA3F7B23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9E8C96-BEC4-4439-8D5A-B06DFCA59527}">
      <dgm:prSet/>
      <dgm:spPr/>
      <dgm:t>
        <a:bodyPr/>
        <a:lstStyle/>
        <a:p>
          <a:r>
            <a:rPr lang="en-US"/>
            <a:t>BIG SHOUT OUT TO:</a:t>
          </a:r>
        </a:p>
      </dgm:t>
    </dgm:pt>
    <dgm:pt modelId="{CD1C3112-F4A6-4492-BCD0-1192B11D1168}" type="parTrans" cxnId="{D30E2285-25DF-4BF0-B0AE-9D2E6981FF50}">
      <dgm:prSet/>
      <dgm:spPr/>
      <dgm:t>
        <a:bodyPr/>
        <a:lstStyle/>
        <a:p>
          <a:endParaRPr lang="en-US"/>
        </a:p>
      </dgm:t>
    </dgm:pt>
    <dgm:pt modelId="{BCB0FD9D-50C4-4A4D-B8DF-0EEA7FBB3720}" type="sibTrans" cxnId="{D30E2285-25DF-4BF0-B0AE-9D2E6981FF50}">
      <dgm:prSet/>
      <dgm:spPr/>
      <dgm:t>
        <a:bodyPr/>
        <a:lstStyle/>
        <a:p>
          <a:endParaRPr lang="en-US"/>
        </a:p>
      </dgm:t>
    </dgm:pt>
    <dgm:pt modelId="{11730F15-9F81-4F52-89C3-2C1D7EB64DF8}">
      <dgm:prSet/>
      <dgm:spPr/>
      <dgm:t>
        <a:bodyPr/>
        <a:lstStyle/>
        <a:p>
          <a:r>
            <a:rPr lang="en-US" dirty="0"/>
            <a:t>Africa Day 2024 MCs</a:t>
          </a:r>
        </a:p>
      </dgm:t>
    </dgm:pt>
    <dgm:pt modelId="{585722C1-157E-4F7D-97D3-512AD1E53649}" type="parTrans" cxnId="{C4E3CF1D-0B02-4FB8-BD98-12D38269EE8D}">
      <dgm:prSet/>
      <dgm:spPr/>
      <dgm:t>
        <a:bodyPr/>
        <a:lstStyle/>
        <a:p>
          <a:endParaRPr lang="en-US"/>
        </a:p>
      </dgm:t>
    </dgm:pt>
    <dgm:pt modelId="{E2CD945D-77F0-414C-A987-22946585C0C0}" type="sibTrans" cxnId="{C4E3CF1D-0B02-4FB8-BD98-12D38269EE8D}">
      <dgm:prSet/>
      <dgm:spPr/>
      <dgm:t>
        <a:bodyPr/>
        <a:lstStyle/>
        <a:p>
          <a:endParaRPr lang="en-US"/>
        </a:p>
      </dgm:t>
    </dgm:pt>
    <dgm:pt modelId="{434D1BF9-8EBB-478B-A0EA-4CB650077089}">
      <dgm:prSet/>
      <dgm:spPr/>
      <dgm:t>
        <a:bodyPr/>
        <a:lstStyle/>
        <a:p>
          <a:r>
            <a:rPr lang="en-US" dirty="0"/>
            <a:t>Africa Day 2024 volunteers</a:t>
          </a:r>
        </a:p>
      </dgm:t>
    </dgm:pt>
    <dgm:pt modelId="{6BA59003-8420-4DAA-BA8E-74BD3EAB8300}" type="parTrans" cxnId="{FFA8FFA0-333A-4E21-80B6-65F385088F6A}">
      <dgm:prSet/>
      <dgm:spPr/>
      <dgm:t>
        <a:bodyPr/>
        <a:lstStyle/>
        <a:p>
          <a:endParaRPr lang="en-US"/>
        </a:p>
      </dgm:t>
    </dgm:pt>
    <dgm:pt modelId="{594B0CB0-B323-4BCE-B37B-D9C9C7FE6D47}" type="sibTrans" cxnId="{FFA8FFA0-333A-4E21-80B6-65F385088F6A}">
      <dgm:prSet/>
      <dgm:spPr/>
      <dgm:t>
        <a:bodyPr/>
        <a:lstStyle/>
        <a:p>
          <a:endParaRPr lang="en-US"/>
        </a:p>
      </dgm:t>
    </dgm:pt>
    <dgm:pt modelId="{F853CCB7-6C86-4CAD-BBAE-7ECF6C9DBEA3}">
      <dgm:prSet/>
      <dgm:spPr/>
      <dgm:t>
        <a:bodyPr/>
        <a:lstStyle/>
        <a:p>
          <a:r>
            <a:rPr lang="en-US" dirty="0"/>
            <a:t>Africa Day 2024 Working Group members</a:t>
          </a:r>
        </a:p>
      </dgm:t>
    </dgm:pt>
    <dgm:pt modelId="{B03EC29F-1E06-4AA6-B36A-D8F314BC04D4}" type="parTrans" cxnId="{594DD0C6-C611-41F1-AC42-DE4EA68F06B1}">
      <dgm:prSet/>
      <dgm:spPr/>
      <dgm:t>
        <a:bodyPr/>
        <a:lstStyle/>
        <a:p>
          <a:endParaRPr lang="en-AU"/>
        </a:p>
      </dgm:t>
    </dgm:pt>
    <dgm:pt modelId="{3C0C5688-4005-4E38-87E0-67C54DBE8843}" type="sibTrans" cxnId="{594DD0C6-C611-41F1-AC42-DE4EA68F06B1}">
      <dgm:prSet/>
      <dgm:spPr/>
      <dgm:t>
        <a:bodyPr/>
        <a:lstStyle/>
        <a:p>
          <a:endParaRPr lang="en-AU"/>
        </a:p>
      </dgm:t>
    </dgm:pt>
    <dgm:pt modelId="{7677A9DD-F2E2-49AC-93A9-CF3AE6EA3DE9}">
      <dgm:prSet/>
      <dgm:spPr/>
      <dgm:t>
        <a:bodyPr/>
        <a:lstStyle/>
        <a:p>
          <a:endParaRPr lang="en-US" dirty="0"/>
        </a:p>
      </dgm:t>
    </dgm:pt>
    <dgm:pt modelId="{239B83AF-67EB-4178-A6F4-3DA7380DBF5F}" type="parTrans" cxnId="{7A8C3EE3-FBFD-4FB0-99E0-1D52E6FF6A8F}">
      <dgm:prSet/>
      <dgm:spPr/>
      <dgm:t>
        <a:bodyPr/>
        <a:lstStyle/>
        <a:p>
          <a:endParaRPr lang="en-AU"/>
        </a:p>
      </dgm:t>
    </dgm:pt>
    <dgm:pt modelId="{815A5CD6-06BE-4488-B81E-1069CE7DD347}" type="sibTrans" cxnId="{7A8C3EE3-FBFD-4FB0-99E0-1D52E6FF6A8F}">
      <dgm:prSet/>
      <dgm:spPr/>
      <dgm:t>
        <a:bodyPr/>
        <a:lstStyle/>
        <a:p>
          <a:endParaRPr lang="en-AU"/>
        </a:p>
      </dgm:t>
    </dgm:pt>
    <dgm:pt modelId="{F8DEDDDE-FFF6-4360-8B6F-4CCE027C1A94}">
      <dgm:prSet/>
      <dgm:spPr/>
      <dgm:t>
        <a:bodyPr/>
        <a:lstStyle/>
        <a:p>
          <a:endParaRPr lang="en-US" dirty="0"/>
        </a:p>
      </dgm:t>
    </dgm:pt>
    <dgm:pt modelId="{CCD6DE43-DEAD-4B54-83D6-F08341FB9049}" type="parTrans" cxnId="{21CBD904-6342-4CD3-84DE-88B525400889}">
      <dgm:prSet/>
      <dgm:spPr/>
      <dgm:t>
        <a:bodyPr/>
        <a:lstStyle/>
        <a:p>
          <a:endParaRPr lang="en-AU"/>
        </a:p>
      </dgm:t>
    </dgm:pt>
    <dgm:pt modelId="{7140BCA7-0387-496C-87BE-7F74D86D57FB}" type="sibTrans" cxnId="{21CBD904-6342-4CD3-84DE-88B525400889}">
      <dgm:prSet/>
      <dgm:spPr/>
      <dgm:t>
        <a:bodyPr/>
        <a:lstStyle/>
        <a:p>
          <a:endParaRPr lang="en-AU"/>
        </a:p>
      </dgm:t>
    </dgm:pt>
    <dgm:pt modelId="{A5E681F0-963B-4032-9437-AB320A2DBD7C}" type="pres">
      <dgm:prSet presAssocID="{7B9F23AD-4983-4CB4-A344-2C8FA3F7B234}" presName="linear" presStyleCnt="0">
        <dgm:presLayoutVars>
          <dgm:dir/>
          <dgm:animLvl val="lvl"/>
          <dgm:resizeHandles val="exact"/>
        </dgm:presLayoutVars>
      </dgm:prSet>
      <dgm:spPr/>
    </dgm:pt>
    <dgm:pt modelId="{22274546-77FB-4133-9D24-01B16E8B1202}" type="pres">
      <dgm:prSet presAssocID="{719E8C96-BEC4-4439-8D5A-B06DFCA59527}" presName="parentLin" presStyleCnt="0"/>
      <dgm:spPr/>
    </dgm:pt>
    <dgm:pt modelId="{2FB6B57C-9AAE-4466-884F-E6C5397C06E8}" type="pres">
      <dgm:prSet presAssocID="{719E8C96-BEC4-4439-8D5A-B06DFCA59527}" presName="parentLeftMargin" presStyleLbl="node1" presStyleIdx="0" presStyleCnt="1"/>
      <dgm:spPr/>
    </dgm:pt>
    <dgm:pt modelId="{BD035B90-3C55-4800-8AA5-09D520B49BCF}" type="pres">
      <dgm:prSet presAssocID="{719E8C96-BEC4-4439-8D5A-B06DFCA5952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CFE7F0B-AF8D-4E7D-A0FE-F7B04AB6FB72}" type="pres">
      <dgm:prSet presAssocID="{719E8C96-BEC4-4439-8D5A-B06DFCA59527}" presName="negativeSpace" presStyleCnt="0"/>
      <dgm:spPr/>
    </dgm:pt>
    <dgm:pt modelId="{B2E2B625-A0C9-435C-8E6C-81698E93E45E}" type="pres">
      <dgm:prSet presAssocID="{719E8C96-BEC4-4439-8D5A-B06DFCA59527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1CBD904-6342-4CD3-84DE-88B525400889}" srcId="{719E8C96-BEC4-4439-8D5A-B06DFCA59527}" destId="{F8DEDDDE-FFF6-4360-8B6F-4CCE027C1A94}" srcOrd="3" destOrd="0" parTransId="{CCD6DE43-DEAD-4B54-83D6-F08341FB9049}" sibTransId="{7140BCA7-0387-496C-87BE-7F74D86D57FB}"/>
    <dgm:cxn modelId="{C4E3CF1D-0B02-4FB8-BD98-12D38269EE8D}" srcId="{719E8C96-BEC4-4439-8D5A-B06DFCA59527}" destId="{11730F15-9F81-4F52-89C3-2C1D7EB64DF8}" srcOrd="0" destOrd="0" parTransId="{585722C1-157E-4F7D-97D3-512AD1E53649}" sibTransId="{E2CD945D-77F0-414C-A987-22946585C0C0}"/>
    <dgm:cxn modelId="{199F2936-C279-4730-B7E7-A7C42D093A04}" type="presOf" srcId="{7B9F23AD-4983-4CB4-A344-2C8FA3F7B234}" destId="{A5E681F0-963B-4032-9437-AB320A2DBD7C}" srcOrd="0" destOrd="0" presId="urn:microsoft.com/office/officeart/2005/8/layout/list1"/>
    <dgm:cxn modelId="{216B3B61-AB7C-4841-8692-0AA5295E4C9F}" type="presOf" srcId="{F853CCB7-6C86-4CAD-BBAE-7ECF6C9DBEA3}" destId="{B2E2B625-A0C9-435C-8E6C-81698E93E45E}" srcOrd="0" destOrd="2" presId="urn:microsoft.com/office/officeart/2005/8/layout/list1"/>
    <dgm:cxn modelId="{E7389E71-F3C1-4F51-A077-3B363394964F}" type="presOf" srcId="{F8DEDDDE-FFF6-4360-8B6F-4CCE027C1A94}" destId="{B2E2B625-A0C9-435C-8E6C-81698E93E45E}" srcOrd="0" destOrd="3" presId="urn:microsoft.com/office/officeart/2005/8/layout/list1"/>
    <dgm:cxn modelId="{D30E2285-25DF-4BF0-B0AE-9D2E6981FF50}" srcId="{7B9F23AD-4983-4CB4-A344-2C8FA3F7B234}" destId="{719E8C96-BEC4-4439-8D5A-B06DFCA59527}" srcOrd="0" destOrd="0" parTransId="{CD1C3112-F4A6-4492-BCD0-1192B11D1168}" sibTransId="{BCB0FD9D-50C4-4A4D-B8DF-0EEA7FBB3720}"/>
    <dgm:cxn modelId="{FFA8FFA0-333A-4E21-80B6-65F385088F6A}" srcId="{719E8C96-BEC4-4439-8D5A-B06DFCA59527}" destId="{434D1BF9-8EBB-478B-A0EA-4CB650077089}" srcOrd="4" destOrd="0" parTransId="{6BA59003-8420-4DAA-BA8E-74BD3EAB8300}" sibTransId="{594B0CB0-B323-4BCE-B37B-D9C9C7FE6D47}"/>
    <dgm:cxn modelId="{7FC26AAB-EC51-4AF9-A809-B80E4FE77D5F}" type="presOf" srcId="{7677A9DD-F2E2-49AC-93A9-CF3AE6EA3DE9}" destId="{B2E2B625-A0C9-435C-8E6C-81698E93E45E}" srcOrd="0" destOrd="1" presId="urn:microsoft.com/office/officeart/2005/8/layout/list1"/>
    <dgm:cxn modelId="{F06141BA-9564-43F6-B556-F27B56DAA5D3}" type="presOf" srcId="{719E8C96-BEC4-4439-8D5A-B06DFCA59527}" destId="{2FB6B57C-9AAE-4466-884F-E6C5397C06E8}" srcOrd="0" destOrd="0" presId="urn:microsoft.com/office/officeart/2005/8/layout/list1"/>
    <dgm:cxn modelId="{265A15C6-18C7-45A4-BAC3-3571AF97D275}" type="presOf" srcId="{719E8C96-BEC4-4439-8D5A-B06DFCA59527}" destId="{BD035B90-3C55-4800-8AA5-09D520B49BCF}" srcOrd="1" destOrd="0" presId="urn:microsoft.com/office/officeart/2005/8/layout/list1"/>
    <dgm:cxn modelId="{594DD0C6-C611-41F1-AC42-DE4EA68F06B1}" srcId="{719E8C96-BEC4-4439-8D5A-B06DFCA59527}" destId="{F853CCB7-6C86-4CAD-BBAE-7ECF6C9DBEA3}" srcOrd="2" destOrd="0" parTransId="{B03EC29F-1E06-4AA6-B36A-D8F314BC04D4}" sibTransId="{3C0C5688-4005-4E38-87E0-67C54DBE8843}"/>
    <dgm:cxn modelId="{2830FFD5-759C-4D42-9B22-E62D2D34E875}" type="presOf" srcId="{434D1BF9-8EBB-478B-A0EA-4CB650077089}" destId="{B2E2B625-A0C9-435C-8E6C-81698E93E45E}" srcOrd="0" destOrd="4" presId="urn:microsoft.com/office/officeart/2005/8/layout/list1"/>
    <dgm:cxn modelId="{7A8C3EE3-FBFD-4FB0-99E0-1D52E6FF6A8F}" srcId="{719E8C96-BEC4-4439-8D5A-B06DFCA59527}" destId="{7677A9DD-F2E2-49AC-93A9-CF3AE6EA3DE9}" srcOrd="1" destOrd="0" parTransId="{239B83AF-67EB-4178-A6F4-3DA7380DBF5F}" sibTransId="{815A5CD6-06BE-4488-B81E-1069CE7DD347}"/>
    <dgm:cxn modelId="{43EA11F4-B864-4AD4-9836-EAD17182087D}" type="presOf" srcId="{11730F15-9F81-4F52-89C3-2C1D7EB64DF8}" destId="{B2E2B625-A0C9-435C-8E6C-81698E93E45E}" srcOrd="0" destOrd="0" presId="urn:microsoft.com/office/officeart/2005/8/layout/list1"/>
    <dgm:cxn modelId="{940F86CE-4FEA-4834-9F42-5F9C19CCA32D}" type="presParOf" srcId="{A5E681F0-963B-4032-9437-AB320A2DBD7C}" destId="{22274546-77FB-4133-9D24-01B16E8B1202}" srcOrd="0" destOrd="0" presId="urn:microsoft.com/office/officeart/2005/8/layout/list1"/>
    <dgm:cxn modelId="{DE3AFADF-8BB1-419E-A631-32B5E6D2D9CE}" type="presParOf" srcId="{22274546-77FB-4133-9D24-01B16E8B1202}" destId="{2FB6B57C-9AAE-4466-884F-E6C5397C06E8}" srcOrd="0" destOrd="0" presId="urn:microsoft.com/office/officeart/2005/8/layout/list1"/>
    <dgm:cxn modelId="{16FD05AD-0186-43DA-B367-8C11F87C51A6}" type="presParOf" srcId="{22274546-77FB-4133-9D24-01B16E8B1202}" destId="{BD035B90-3C55-4800-8AA5-09D520B49BCF}" srcOrd="1" destOrd="0" presId="urn:microsoft.com/office/officeart/2005/8/layout/list1"/>
    <dgm:cxn modelId="{67D24CD8-6268-434E-8157-05C81B2A82C0}" type="presParOf" srcId="{A5E681F0-963B-4032-9437-AB320A2DBD7C}" destId="{4CFE7F0B-AF8D-4E7D-A0FE-F7B04AB6FB72}" srcOrd="1" destOrd="0" presId="urn:microsoft.com/office/officeart/2005/8/layout/list1"/>
    <dgm:cxn modelId="{DD25BE2E-A5D8-4CF9-B52E-3FB6AD103719}" type="presParOf" srcId="{A5E681F0-963B-4032-9437-AB320A2DBD7C}" destId="{B2E2B625-A0C9-435C-8E6C-81698E93E45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2B625-A0C9-435C-8E6C-81698E93E45E}">
      <dsp:nvSpPr>
        <dsp:cNvPr id="0" name=""/>
        <dsp:cNvSpPr/>
      </dsp:nvSpPr>
      <dsp:spPr>
        <a:xfrm>
          <a:off x="0" y="544185"/>
          <a:ext cx="5432044" cy="33169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1587" tIns="562356" rIns="421587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Africa Day 2024 MCs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Africa Day 2024 Working Group members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Africa Day 2024 volunteers</a:t>
          </a:r>
        </a:p>
      </dsp:txBody>
      <dsp:txXfrm>
        <a:off x="0" y="544185"/>
        <a:ext cx="5432044" cy="3316949"/>
      </dsp:txXfrm>
    </dsp:sp>
    <dsp:sp modelId="{BD035B90-3C55-4800-8AA5-09D520B49BCF}">
      <dsp:nvSpPr>
        <dsp:cNvPr id="0" name=""/>
        <dsp:cNvSpPr/>
      </dsp:nvSpPr>
      <dsp:spPr>
        <a:xfrm>
          <a:off x="271602" y="145665"/>
          <a:ext cx="380243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723" tIns="0" rIns="143723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BIG SHOUT OUT TO:</a:t>
          </a:r>
        </a:p>
      </dsp:txBody>
      <dsp:txXfrm>
        <a:off x="310510" y="184573"/>
        <a:ext cx="372461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9B595-0E7F-4B01-9AA9-E1B6ED03F7E7}" type="datetimeFigureOut">
              <a:rPr lang="en-US" smtClean="0"/>
              <a:t>5/25/2024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0C27B-56B0-4373-94C9-A2BB145B1E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4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Thank you for your support in making this event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358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Gold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5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Silver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92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98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extend our sincerest thanks to our In-Kind Sponsors for their generous contributions to the success of our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Thank you for your support in making this event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2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Thank you for your support in making this event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03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Thank you for your support in making this event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23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48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98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87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51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835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49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3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27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We would like to express our sincere appreciation for your continued support of our event as a Bronze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14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Thank you for your support in making this event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0C27B-56B0-4373-94C9-A2BB145B1EA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58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6">
            <a:extLst>
              <a:ext uri="{FF2B5EF4-FFF2-40B4-BE49-F238E27FC236}">
                <a16:creationId xmlns:a16="http://schemas.microsoft.com/office/drawing/2014/main" id="{28487DA5-DCB7-4474-BDCE-999DB4109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1900" y="448056"/>
            <a:ext cx="5428996" cy="340156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7">
            <a:extLst>
              <a:ext uri="{FF2B5EF4-FFF2-40B4-BE49-F238E27FC236}">
                <a16:creationId xmlns:a16="http://schemas.microsoft.com/office/drawing/2014/main" id="{1DA2E4DD-C8F6-49E6-BFFE-999B25D2F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1900" y="4471416"/>
            <a:ext cx="5428996" cy="1481328"/>
          </a:xfrm>
        </p:spPr>
        <p:txBody>
          <a:bodyPr>
            <a:normAutofit/>
          </a:bodyPr>
          <a:lstStyle>
            <a:lvl1pPr marL="1944" indent="0">
              <a:buNone/>
              <a:defRPr sz="24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BBFE51-2F86-4B2A-8F7F-78DCD52EB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18321" y="4122000"/>
            <a:ext cx="544709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B27F6338-E81A-4E7B-8135-E97EE9502C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0850" y="447675"/>
            <a:ext cx="5429250" cy="5545138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664390222"/>
      </p:ext>
    </p:extLst>
  </p:cSld>
  <p:clrMapOvr>
    <a:masterClrMapping/>
  </p:clrMapOvr>
  <p:transition spd="slow" advClick="0" advTm="1000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307A1A-4AC6-459C-9531-704CF3767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5276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D2BF6B-AD6F-4BC9-B5A6-BC7741CD03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227011"/>
            <a:ext cx="6860946" cy="2954337"/>
          </a:xfrm>
        </p:spPr>
        <p:txBody>
          <a:bodyPr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8FB06AF1-CFEB-40E6-A617-E9CA5CF8B6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7675" y="3643313"/>
            <a:ext cx="3227388" cy="27717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62D71E4C-2705-4622-887B-1F1262DB9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49688" y="3643313"/>
            <a:ext cx="3233737" cy="27717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31B6C7-1096-4AD3-9D48-AA45F0B2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800" y="383764"/>
            <a:ext cx="3312000" cy="603143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3C3DC7A9-2932-431E-8EC0-CFA4B2CF6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A97579B5-432F-4A2F-A65A-D2FACF71A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F320B19E-E872-42A8-AA5D-7F84287BD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974649"/>
      </p:ext>
    </p:extLst>
  </p:cSld>
  <p:clrMapOvr>
    <a:masterClrMapping/>
  </p:clrMapOvr>
  <p:transition spd="slow" advClick="0" advTm="1000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51A3404-D5A9-4BC5-A2B8-5BC253682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BD8583-3FBE-444A-9F7E-DF7C6578E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F115DF-54F8-4335-86CC-1875CD745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4006800"/>
          </a:xfrm>
        </p:spPr>
        <p:txBody>
          <a:bodyPr>
            <a:normAutofit/>
          </a:bodyPr>
          <a:lstStyle>
            <a:lvl1pPr marL="1944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45F81656-BF34-4B85-ACD5-BFAE781919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07138" y="449263"/>
            <a:ext cx="5432425" cy="55022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C54CC99A-1CCA-4711-9007-627C736BD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513F610-B150-40E5-A881-4F4F842123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9C7D98EF-127D-4092-9E0B-82F254B11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1623"/>
      </p:ext>
    </p:extLst>
  </p:cSld>
  <p:clrMapOvr>
    <a:masterClrMapping/>
  </p:clrMapOvr>
  <p:transition spd="slow" advClick="0" advTm="1000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>
            <a:extLst>
              <a:ext uri="{FF2B5EF4-FFF2-40B4-BE49-F238E27FC236}">
                <a16:creationId xmlns:a16="http://schemas.microsoft.com/office/drawing/2014/main" id="{8F9B17DB-D85A-4B5F-A44F-4BAD5975C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5412" y="448056"/>
            <a:ext cx="7355484" cy="3401568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7">
            <a:extLst>
              <a:ext uri="{FF2B5EF4-FFF2-40B4-BE49-F238E27FC236}">
                <a16:creationId xmlns:a16="http://schemas.microsoft.com/office/drawing/2014/main" id="{4582DBBD-4E7B-4825-A55A-B28211141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5412" y="4471416"/>
            <a:ext cx="7355484" cy="1481328"/>
          </a:xfrm>
        </p:spPr>
        <p:txBody>
          <a:bodyPr>
            <a:normAutofit/>
          </a:bodyPr>
          <a:lstStyle>
            <a:lvl1pPr marL="1944" indent="0">
              <a:buNone/>
              <a:defRPr sz="24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7AB31A-4165-4478-8B2E-0C5398550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85412" y="4122000"/>
            <a:ext cx="7380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E2291097-923C-4C79-A2E1-C0C1C5F943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263" y="447675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BD63B57D-B7E5-4B5F-BA72-251478B503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9263" y="2354263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C8C147E-814C-4008-8C13-0216089EF54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9263" y="4260850"/>
            <a:ext cx="3449637" cy="1727200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365409034"/>
      </p:ext>
    </p:extLst>
  </p:cSld>
  <p:clrMapOvr>
    <a:masterClrMapping/>
  </p:clrMapOvr>
  <p:transition spd="slow" advClick="0" advTm="1000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472BA8-C86A-4A3E-BDE2-5B103B418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9400" y="16092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A4C7BB06-8210-4B65-AD12-157991E7E3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626" y="206916"/>
            <a:ext cx="11293199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3CE44-6F04-4B27-8C13-AD0131E921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3" y="2017713"/>
            <a:ext cx="11312525" cy="3906837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4D71227A-06F0-4EDB-9BA6-C5AA4D028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9F297A86-7B17-452A-9C74-D1F11ACBB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5A51317C-59B0-4A35-8F79-F4AE3B59E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293955"/>
      </p:ext>
    </p:extLst>
  </p:cSld>
  <p:clrMapOvr>
    <a:masterClrMapping/>
  </p:clrMapOvr>
  <p:transition spd="slow" advClick="0" advTm="10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2E1050-6C12-4B39-8715-4D5472439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9400" y="16092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4E513D97-B9A8-4710-A599-E88B1669A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626" y="206916"/>
            <a:ext cx="11311461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E769319-28CA-4E68-8E19-68C73CD1647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3" y="2210546"/>
            <a:ext cx="11312525" cy="3522363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EBC5E34-0C82-438C-B5D6-3C1B0209B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0BDEB4F1-6670-45BB-B9CB-C99C1EDB7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1930349C-8BE0-47EA-B0BA-1F8A839CC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81558"/>
      </p:ext>
    </p:extLst>
  </p:cSld>
  <p:clrMapOvr>
    <a:masterClrMapping/>
  </p:clrMapOvr>
  <p:transition spd="slow" advClick="0" advTm="1000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5BE7201D-E29D-4C0F-8BDA-C31C7AD21F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76D068-9B81-43EB-8EF6-14A14B93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830" y="388800"/>
            <a:ext cx="5314209" cy="4293732"/>
          </a:xfrm>
        </p:spPr>
        <p:txBody>
          <a:bodyPr anchor="t">
            <a:normAutofit/>
          </a:bodyPr>
          <a:lstStyle>
            <a:lvl1pPr algn="r">
              <a:lnSpc>
                <a:spcPct val="140000"/>
              </a:lnSpc>
              <a:spcBef>
                <a:spcPts val="1000"/>
              </a:spcBef>
              <a:defRPr sz="48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6ACD1FC-2042-4BBF-A15C-4CF09BE6FA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5831" y="4787752"/>
            <a:ext cx="5313255" cy="882039"/>
          </a:xfrm>
        </p:spPr>
        <p:txBody>
          <a:bodyPr>
            <a:normAutofit/>
          </a:bodyPr>
          <a:lstStyle>
            <a:lvl1pPr marL="1944" indent="0" algn="r">
              <a:buNone/>
              <a:defRPr sz="2400" i="0">
                <a:solidFill>
                  <a:schemeClr val="accent4">
                    <a:alpha val="5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95F5207-FD4F-4EA3-B90A-38946525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85A082-D2CF-4D9E-8B9A-4A4EC2FB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16C575C-EAC2-426D-8F27-9F19CCC0B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29636"/>
      </p:ext>
    </p:extLst>
  </p:cSld>
  <p:clrMapOvr>
    <a:masterClrMapping/>
  </p:clrMapOvr>
  <p:transition spd="slow" advClick="0" advTm="1000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9800939-EE62-4A6F-8369-E0A2225C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799"/>
            <a:ext cx="2854800" cy="5965199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AD8766-64D5-4907-9387-55556E06B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56A4E20-3710-4756-B5AA-0D9A3C3867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54400" y="386634"/>
            <a:ext cx="6269984" cy="6084732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90ACCA35-D6BC-4204-B1A6-C9F022F5F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6B393FEE-25D9-48C7-B753-BE4F3F53B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6BB8704D-5CE8-4D94-A969-93FD4820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29845"/>
      </p:ext>
    </p:extLst>
  </p:cSld>
  <p:clrMapOvr>
    <a:masterClrMapping/>
  </p:clrMapOvr>
  <p:transition spd="slow" advClick="0" advTm="1000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EC6A-9526-4F5D-831C-D05B6D208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2854800" cy="596520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BA2A15-3A0D-4FF2-946D-1A226AB20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D23B8B-A425-4CDA-8B08-F225F1A56BB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71837" y="555337"/>
            <a:ext cx="6923815" cy="5747326"/>
          </a:xfrm>
        </p:spPr>
        <p:txBody>
          <a:bodyPr>
            <a:normAutofit/>
          </a:bodyPr>
          <a:lstStyle>
            <a:lvl1pPr marL="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1pPr>
            <a:lvl2pPr marL="4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2pPr>
            <a:lvl3pPr marL="9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3pPr>
            <a:lvl4pPr marL="135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4pPr>
            <a:lvl5pPr marL="1801944" indent="0">
              <a:buNone/>
              <a:defRPr sz="1600">
                <a:solidFill>
                  <a:schemeClr val="tx1">
                    <a:alpha val="5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148B844A-8E38-4D22-9A7F-A95D22C1E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299675" y="1584976"/>
            <a:ext cx="2772000" cy="502920"/>
          </a:xfrm>
        </p:spPr>
        <p:txBody>
          <a:bodyPr tIns="180000" rIns="180000" bIns="180000"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3" name="Footer Placeholder 10">
            <a:extLst>
              <a:ext uri="{FF2B5EF4-FFF2-40B4-BE49-F238E27FC236}">
                <a16:creationId xmlns:a16="http://schemas.microsoft.com/office/drawing/2014/main" id="{9EE6E96B-321F-4070-8AB9-69F8498B1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16875" y="4439775"/>
            <a:ext cx="2937600" cy="502920"/>
          </a:xfrm>
        </p:spPr>
        <p:txBody>
          <a:bodyPr tIns="180000" rIns="180000" bIns="180000"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B6CC3AFC-1429-49C6-B3ED-9B5C629A5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67428"/>
      </p:ext>
    </p:extLst>
  </p:cSld>
  <p:clrMapOvr>
    <a:masterClrMapping/>
  </p:clrMapOvr>
  <p:transition spd="slow" advClick="0" advTm="1000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910F38-F46F-4019-9892-577986F95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3A88BA19-45C7-493D-8685-D06EBEFD2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798" y="380872"/>
            <a:ext cx="11300290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F824DF-992F-4E18-9BC2-56F1D60AF5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9837" y="1941031"/>
            <a:ext cx="4632053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14A543-CB0B-4FE3-82CE-0C8B0F6F6D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7987" y="2837529"/>
            <a:ext cx="4633419" cy="25479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6B6DB95-B3AD-4954-8725-DCAA8F716A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2812" y="1941031"/>
            <a:ext cx="4632053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BF18AD6-49AE-45E3-AFDB-53684AB6EC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0962" y="2837529"/>
            <a:ext cx="4633419" cy="2547938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AD8C32FD-06A2-49E2-A54A-FB7C7AFFE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D13BE1A-DE3C-489C-A627-116679A00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CE15B7AC-26DD-48DA-88A0-A231BF5D1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86683"/>
      </p:ext>
    </p:extLst>
  </p:cSld>
  <p:clrMapOvr>
    <a:masterClrMapping/>
  </p:clrMapOvr>
  <p:transition spd="slow" advClick="0" advTm="1000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E78D948-F2B9-4EE0-B830-36F103C21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6B9A2D2-0473-4F46-BFCE-D62653296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170" y="368717"/>
            <a:ext cx="11300400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7203DC6-5779-4D18-8EDA-B417CE1CC3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850" y="1941031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5286B5D-8C3D-49BC-A56B-54C3D0FBC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000" y="2837528"/>
            <a:ext cx="345757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C8FA9F2-E665-4A1C-AB30-847F4A2000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4947" y="1941031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C54263D-50A7-43A8-A3BC-BE063187A8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3097" y="2837528"/>
            <a:ext cx="345757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6DD25081-6CEB-4E5B-A7E5-8100DE6732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83594" y="1939364"/>
            <a:ext cx="3456556" cy="869888"/>
          </a:xfrm>
        </p:spPr>
        <p:txBody>
          <a:bodyPr>
            <a:normAutofit/>
          </a:bodyPr>
          <a:lstStyle>
            <a:lvl1pPr marL="1944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40E43BE-19E7-4C92-A02A-A747188A11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82764" y="2835861"/>
            <a:ext cx="3456556" cy="2986221"/>
          </a:xfrm>
        </p:spPr>
        <p:txBody>
          <a:bodyPr/>
          <a:lstStyle>
            <a:lvl1pPr marL="457200" indent="-457200">
              <a:lnSpc>
                <a:spcPct val="110000"/>
              </a:lnSpc>
              <a:buClr>
                <a:schemeClr val="tx2"/>
              </a:buClr>
              <a:defRPr>
                <a:solidFill>
                  <a:schemeClr val="tx2">
                    <a:alpha val="46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3" name="Date Placeholder 5">
            <a:extLst>
              <a:ext uri="{FF2B5EF4-FFF2-40B4-BE49-F238E27FC236}">
                <a16:creationId xmlns:a16="http://schemas.microsoft.com/office/drawing/2014/main" id="{0364CC8C-A596-4C30-BE97-FF78E0424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E94F2-5327-4ECE-B9D6-26CA83445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F9BB08CB-1C70-40D7-A67C-2EF5BFFEF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2612"/>
      </p:ext>
    </p:extLst>
  </p:cSld>
  <p:clrMapOvr>
    <a:masterClrMapping/>
  </p:clrMapOvr>
  <p:transition spd="slow" advClick="0" advTm="10000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C226849-4911-4156-8A09-2F8021BB6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1262446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DBB71-02D9-4513-9A6D-F8246A0E5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1988843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7A8221-ABAC-45E1-98D1-6FBB8565D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326441"/>
            <a:ext cx="3452432" cy="3624359"/>
          </a:xfrm>
        </p:spPr>
        <p:txBody>
          <a:bodyPr>
            <a:normAutofit/>
          </a:bodyPr>
          <a:lstStyle>
            <a:lvl1pPr marL="1944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00098A9B-BD9F-4E67-AB5F-A280BC9141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213" y="449263"/>
            <a:ext cx="3600450" cy="550862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D6529E84-FFD6-4547-9301-DD080AB8CE9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7050" y="449263"/>
            <a:ext cx="3595688" cy="55022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6" name="Date Placeholder 5">
            <a:extLst>
              <a:ext uri="{FF2B5EF4-FFF2-40B4-BE49-F238E27FC236}">
                <a16:creationId xmlns:a16="http://schemas.microsoft.com/office/drawing/2014/main" id="{7E7086C0-AADF-4D58-BFB3-165425B31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14B5571-19B2-423C-A0C4-62B5ED984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ED5A0CED-3AE4-4EF7-BDA2-E35634835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52924"/>
      </p:ext>
    </p:extLst>
  </p:cSld>
  <p:clrMapOvr>
    <a:masterClrMapping/>
  </p:clrMapOvr>
  <p:transition spd="slow" advClick="0" advTm="10000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87F79D-9EFD-4F24-B92B-3DEF507C6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0000" y="450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2758C89-0197-4B72-BA43-2CC4DE73F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969" y="647377"/>
            <a:ext cx="11316056" cy="1026572"/>
          </a:xfrm>
        </p:spPr>
        <p:txBody>
          <a:bodyPr anchor="ctr">
            <a:normAutofit/>
          </a:bodyPr>
          <a:lstStyle>
            <a:lvl1pPr>
              <a:spcBef>
                <a:spcPts val="1000"/>
              </a:spcBef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7D2E7B5-A506-45AA-881E-1EF6A0EB07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968" y="1692923"/>
            <a:ext cx="11300287" cy="1001712"/>
          </a:xfrm>
        </p:spPr>
        <p:txBody>
          <a:bodyPr>
            <a:normAutofit/>
          </a:bodyPr>
          <a:lstStyle>
            <a:lvl1pPr marL="1944" indent="0">
              <a:buNone/>
              <a:defRPr sz="2400" i="0">
                <a:solidFill>
                  <a:schemeClr val="tx1">
                    <a:alpha val="5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751E77E5-BC2E-4851-A46B-1081DBFEE1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1325" y="2959100"/>
            <a:ext cx="2698750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19">
            <a:extLst>
              <a:ext uri="{FF2B5EF4-FFF2-40B4-BE49-F238E27FC236}">
                <a16:creationId xmlns:a16="http://schemas.microsoft.com/office/drawing/2014/main" id="{5ADD8D61-5FF6-4FF8-A853-94978CE2BF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9463" y="2959100"/>
            <a:ext cx="2690812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7" name="Picture Placeholder 21">
            <a:extLst>
              <a:ext uri="{FF2B5EF4-FFF2-40B4-BE49-F238E27FC236}">
                <a16:creationId xmlns:a16="http://schemas.microsoft.com/office/drawing/2014/main" id="{7217B0CF-D153-4F21-B2F3-3736BFEE8B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89663" y="2959100"/>
            <a:ext cx="2689225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46C9A6A5-13C0-4A42-B695-F3511DCA96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58275" y="2959100"/>
            <a:ext cx="2698750" cy="2987675"/>
          </a:xfrm>
        </p:spPr>
        <p:txBody>
          <a:bodyPr/>
          <a:lstStyle>
            <a:lvl1pPr marL="1944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DD1D6B44-0E3B-4C46-B068-14568BF01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B72C5E2-290F-4D02-842B-932296C10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/>
          <a:lstStyle/>
          <a:p>
            <a:r>
              <a:rPr lang="en-US" spc="200" dirty="0"/>
              <a:t>PRESENTATION TITLE</a:t>
            </a: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E3152744-4FDB-4426-90C5-B204EE645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23007"/>
      </p:ext>
    </p:extLst>
  </p:cSld>
  <p:clrMapOvr>
    <a:masterClrMapping/>
  </p:clrMapOvr>
  <p:transition spd="slow" advClick="0" advTm="10000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PRESENTATION TITLE</a:t>
            </a:r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A7C3E5E6-3D65-419E-9CE7-1BEC4CB37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1025" y="6153912"/>
            <a:ext cx="502920" cy="502920"/>
          </a:xfrm>
        </p:spPr>
        <p:txBody>
          <a:bodyPr tIns="180000" bIns="180000"/>
          <a:lstStyle>
            <a:lvl1pPr algn="r">
              <a:defRPr/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41207"/>
      </p:ext>
    </p:extLst>
  </p:cSld>
  <p:clrMapOvr>
    <a:masterClrMapping/>
  </p:clrMapOvr>
  <p:transition spd="slow" advClick="0" advTm="10000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0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12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</p:sldLayoutIdLst>
  <p:transition spd="slow" advClick="0" advTm="10000">
    <p:split orient="vert"/>
  </p:transition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40000"/>
        </a:lnSpc>
        <a:spcBef>
          <a:spcPts val="10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40000"/>
        </a:lnSpc>
        <a:spcBef>
          <a:spcPts val="500"/>
        </a:spcBef>
        <a:buClr>
          <a:schemeClr val="tx2">
            <a:lumMod val="75000"/>
          </a:schemeClr>
        </a:buClr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>
          <p15:clr>
            <a:srgbClr val="F26B43"/>
          </p15:clr>
        </p15:guide>
        <p15:guide id="2" pos="279">
          <p15:clr>
            <a:srgbClr val="F26B43"/>
          </p15:clr>
        </p15:guide>
        <p15:guide id="3" pos="1232">
          <p15:clr>
            <a:srgbClr val="5ACBF0"/>
          </p15:clr>
        </p15:guide>
        <p15:guide id="4" pos="1527">
          <p15:clr>
            <a:srgbClr val="5ACBF0"/>
          </p15:clr>
        </p15:guide>
        <p15:guide id="5" pos="2457">
          <p15:clr>
            <a:srgbClr val="5ACBF0"/>
          </p15:clr>
        </p15:guide>
        <p15:guide id="6" pos="2751">
          <p15:clr>
            <a:srgbClr val="5ACBF0"/>
          </p15:clr>
        </p15:guide>
        <p15:guide id="7" pos="3704">
          <p15:clr>
            <a:srgbClr val="5ACBF0"/>
          </p15:clr>
        </p15:guide>
        <p15:guide id="8" pos="3976">
          <p15:clr>
            <a:srgbClr val="5ACBF0"/>
          </p15:clr>
        </p15:guide>
        <p15:guide id="9" pos="4929">
          <p15:clr>
            <a:srgbClr val="5ACBF0"/>
          </p15:clr>
        </p15:guide>
        <p15:guide id="10" pos="5201">
          <p15:clr>
            <a:srgbClr val="5ACBF0"/>
          </p15:clr>
        </p15:guide>
        <p15:guide id="11" pos="6153">
          <p15:clr>
            <a:srgbClr val="5ACBF0"/>
          </p15:clr>
        </p15:guide>
        <p15:guide id="12" pos="6448">
          <p15:clr>
            <a:srgbClr val="5ACBF0"/>
          </p15:clr>
        </p15:guide>
        <p15:guide id="13" pos="7401">
          <p15:clr>
            <a:srgbClr val="F26B43"/>
          </p15:clr>
        </p15:guide>
        <p15:guide id="14" orient="horz" pos="3475">
          <p15:clr>
            <a:srgbClr val="F26B43"/>
          </p15:clr>
        </p15:guide>
        <p15:guide id="15" orient="horz" pos="278">
          <p15:clr>
            <a:srgbClr val="F26B43"/>
          </p15:clr>
        </p15:guide>
        <p15:guide id="16" orient="horz" pos="2886">
          <p15:clr>
            <a:srgbClr val="5ACBF0"/>
          </p15:clr>
        </p15:guide>
        <p15:guide id="17" orient="horz" pos="2591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1729">
          <p15:clr>
            <a:srgbClr val="5ACBF0"/>
          </p15:clr>
        </p15:guide>
        <p15:guide id="20" orient="horz" pos="1162">
          <p15:clr>
            <a:srgbClr val="5ACBF0"/>
          </p15:clr>
        </p15:guide>
        <p15:guide id="21" orient="horz" pos="867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C448D53-ACA1-4CA4-B08A-09FB0780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002E3-5232-17B6-C51E-D026ED783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1900" y="448056"/>
            <a:ext cx="5428996" cy="3401568"/>
          </a:xfrm>
        </p:spPr>
        <p:txBody>
          <a:bodyPr>
            <a:normAutofit/>
          </a:bodyPr>
          <a:lstStyle/>
          <a:p>
            <a:r>
              <a:rPr lang="en-AU" dirty="0"/>
              <a:t>Thank You to 2024 Africa Day  Sponsors</a:t>
            </a:r>
          </a:p>
        </p:txBody>
      </p:sp>
      <p:pic>
        <p:nvPicPr>
          <p:cNvPr id="4" name="Picture 3" descr="A logo with a map and text&#10;&#10;Description automatically generated">
            <a:extLst>
              <a:ext uri="{FF2B5EF4-FFF2-40B4-BE49-F238E27FC236}">
                <a16:creationId xmlns:a16="http://schemas.microsoft.com/office/drawing/2014/main" id="{47D441F1-E6A1-536E-A172-A2D9FABB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32" y="257290"/>
            <a:ext cx="4558133" cy="4663051"/>
          </a:xfrm>
          <a:custGeom>
            <a:avLst/>
            <a:gdLst/>
            <a:ahLst/>
            <a:cxnLst/>
            <a:rect l="l" t="t" r="r" b="b"/>
            <a:pathLst>
              <a:path w="2621288" h="5543997">
                <a:moveTo>
                  <a:pt x="0" y="0"/>
                </a:moveTo>
                <a:lnTo>
                  <a:pt x="2621288" y="0"/>
                </a:lnTo>
                <a:lnTo>
                  <a:pt x="2621288" y="5543997"/>
                </a:lnTo>
                <a:lnTo>
                  <a:pt x="0" y="5543997"/>
                </a:lnTo>
                <a:close/>
              </a:path>
            </a:pathLst>
          </a:custGeom>
        </p:spPr>
      </p:pic>
      <p:pic>
        <p:nvPicPr>
          <p:cNvPr id="17" name="Graphic 16" descr="Handshake">
            <a:extLst>
              <a:ext uri="{FF2B5EF4-FFF2-40B4-BE49-F238E27FC236}">
                <a16:creationId xmlns:a16="http://schemas.microsoft.com/office/drawing/2014/main" id="{F5E0556E-4405-9C49-0C9C-3AF5D9E97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8799" y="4118483"/>
            <a:ext cx="2621288" cy="2621288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B5719CE-F76F-4313-9A48-ADF79E67B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8321" y="4122000"/>
            <a:ext cx="544709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684793"/>
      </p:ext>
    </p:extLst>
  </p:cSld>
  <p:clrMapOvr>
    <a:masterClrMapping/>
  </p:clrMapOvr>
  <p:transition spd="slow" advClick="0" advTm="1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708475-3B42-15D1-6333-2BE5B35D8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dirty="0">
                <a:solidFill>
                  <a:schemeClr val="tx2"/>
                </a:solidFill>
              </a:rPr>
              <a:t>Gold Sponsors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53F992-2D49-7174-A908-0581E4144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4006800"/>
          </a:xfrm>
        </p:spPr>
        <p:txBody>
          <a:bodyPr vert="horz" wrap="square" lIns="0" tIns="0" rIns="91440" bIns="0" rtlCol="0">
            <a:normAutofit/>
          </a:bodyPr>
          <a:lstStyle/>
          <a:p>
            <a:pPr marL="1944" indent="0">
              <a:lnSpc>
                <a:spcPct val="140000"/>
              </a:lnSpc>
              <a:buNone/>
            </a:pPr>
            <a:r>
              <a:rPr lang="en-US" sz="2800" dirty="0"/>
              <a:t>THANK YOU TO: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The Multicultural Hub (</a:t>
            </a:r>
            <a:r>
              <a:rPr lang="en-US" sz="2800" dirty="0" err="1"/>
              <a:t>mHub</a:t>
            </a:r>
            <a:r>
              <a:rPr lang="en-US" sz="2800" dirty="0"/>
              <a:t>), Canberra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The ACT Government</a:t>
            </a:r>
          </a:p>
        </p:txBody>
      </p:sp>
      <p:pic>
        <p:nvPicPr>
          <p:cNvPr id="9" name="Picture Placeholder 8" descr="Trophy">
            <a:extLst>
              <a:ext uri="{FF2B5EF4-FFF2-40B4-BE49-F238E27FC236}">
                <a16:creationId xmlns:a16="http://schemas.microsoft.com/office/drawing/2014/main" id="{0BCFBFDA-D3A2-41DA-A442-47C8437826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1490" r="17877" b="1"/>
          <a:stretch/>
        </p:blipFill>
        <p:spPr>
          <a:xfrm>
            <a:off x="6334694" y="819000"/>
            <a:ext cx="544128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07140"/>
      </p:ext>
    </p:extLst>
  </p:cSld>
  <p:clrMapOvr>
    <a:masterClrMapping/>
  </p:clrMapOvr>
  <p:transition spd="slow" advClick="0" advTm="10000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87A0A1E-1504-4B05-9042-77FA53EBF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D7429-B30D-46A1-D2CC-FA5B1D39C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7380000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dirty="0">
                <a:solidFill>
                  <a:schemeClr val="tx2"/>
                </a:solidFill>
              </a:rPr>
              <a:t>Sponsors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73836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FA8AED-D963-89BC-395C-9413918FE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539941"/>
            <a:ext cx="8101224" cy="5318059"/>
          </a:xfrm>
        </p:spPr>
        <p:txBody>
          <a:bodyPr vert="horz" wrap="square" lIns="0" tIns="0" rIns="91440" bIns="0" rtlCol="0">
            <a:noAutofit/>
          </a:bodyPr>
          <a:lstStyle/>
          <a:p>
            <a:pPr marL="1944" indent="0">
              <a:lnSpc>
                <a:spcPct val="140000"/>
              </a:lnSpc>
              <a:buNone/>
            </a:pPr>
            <a:r>
              <a:rPr lang="en-US" sz="2000" dirty="0"/>
              <a:t>THANK YOU TO: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Canberra Multicultural Community Forum (CMCF)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Migrant and Refugee Settlement Services (MARSS)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Rotary Club Jerrabomberra</a:t>
            </a: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5000"/>
                  </a:srgb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Diligent Care Services ACT (NDIS/Home Care Business)</a:t>
            </a: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5000"/>
                  </a:srgb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Mbatu Care Nursing (Community Care Nursing and Disability)</a:t>
            </a:r>
          </a:p>
          <a:p>
            <a:pPr>
              <a:lnSpc>
                <a:spcPct val="140000"/>
              </a:lnSpc>
            </a:pPr>
            <a:r>
              <a:rPr lang="en-AU" sz="2000" dirty="0"/>
              <a:t>Domo Massage</a:t>
            </a: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5000"/>
                  </a:srgb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Mjenzi Cloud</a:t>
            </a: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5000"/>
                  </a:srgb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AMO Electrical </a:t>
            </a: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r>
              <a:rPr lang="en-US" sz="2000" dirty="0">
                <a:solidFill>
                  <a:srgbClr val="FFFFFF">
                    <a:alpha val="55000"/>
                  </a:srgbClr>
                </a:solidFill>
                <a:latin typeface="Univers"/>
              </a:rPr>
              <a:t>Lusono Group – Cleaning services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55000"/>
                </a:srgbClr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450000" marR="0" lvl="0" indent="-448056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FFFFFF">
                  <a:lumMod val="75000"/>
                </a:srgbClr>
              </a:buClr>
              <a:buSzTx/>
              <a:buFont typeface="Calibri Light" panose="020F0302020204030204" pitchFamily="34" charset="0"/>
              <a:buChar char="→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55000"/>
                </a:srgbClr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>
              <a:lnSpc>
                <a:spcPct val="140000"/>
              </a:lnSpc>
            </a:pPr>
            <a:endParaRPr lang="en-AU" sz="2000" dirty="0"/>
          </a:p>
          <a:p>
            <a:pPr>
              <a:lnSpc>
                <a:spcPct val="140000"/>
              </a:lnSpc>
            </a:pPr>
            <a:endParaRPr lang="en-US" sz="2000" dirty="0"/>
          </a:p>
          <a:p>
            <a:pPr>
              <a:lnSpc>
                <a:spcPct val="140000"/>
              </a:lnSpc>
            </a:pPr>
            <a:endParaRPr lang="en-US" sz="2000" dirty="0"/>
          </a:p>
        </p:txBody>
      </p:sp>
      <p:pic>
        <p:nvPicPr>
          <p:cNvPr id="9" name="Picture Placeholder 8" descr="Silver trophy with handles">
            <a:extLst>
              <a:ext uri="{FF2B5EF4-FFF2-40B4-BE49-F238E27FC236}">
                <a16:creationId xmlns:a16="http://schemas.microsoft.com/office/drawing/2014/main" id="{33D25A24-1102-40F5-B5D0-45944E5E39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6667" r="3" b="274"/>
          <a:stretch/>
        </p:blipFill>
        <p:spPr>
          <a:xfrm>
            <a:off x="8549280" y="819000"/>
            <a:ext cx="349200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75712"/>
      </p:ext>
    </p:extLst>
  </p:cSld>
  <p:clrMapOvr>
    <a:masterClrMapping/>
  </p:clrMapOvr>
  <p:transition spd="slow" advClick="0" advTm="10000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ACEAF-0954-1267-8E8B-830A7196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dirty="0">
                <a:solidFill>
                  <a:schemeClr val="tx2"/>
                </a:solidFill>
              </a:rPr>
              <a:t>Other Sponsors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0F5D6D-DDBF-9CFD-F977-793F5BAC1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1022936"/>
          </a:xfrm>
        </p:spPr>
        <p:txBody>
          <a:bodyPr vert="horz" wrap="square" lIns="0" tIns="0" rIns="91440" bIns="0" rtlCol="0">
            <a:normAutofit/>
          </a:bodyPr>
          <a:lstStyle/>
          <a:p>
            <a:pPr marL="1944" indent="0">
              <a:lnSpc>
                <a:spcPct val="140000"/>
              </a:lnSpc>
              <a:buNone/>
            </a:pPr>
            <a:r>
              <a:rPr lang="en-US" sz="1800" dirty="0"/>
              <a:t>THANK YOU TO ALL THE INDIVIDUAL SPONSORS</a:t>
            </a:r>
          </a:p>
        </p:txBody>
      </p:sp>
      <p:pic>
        <p:nvPicPr>
          <p:cNvPr id="9" name="Picture Placeholder 8" descr="Gold trophy">
            <a:extLst>
              <a:ext uri="{FF2B5EF4-FFF2-40B4-BE49-F238E27FC236}">
                <a16:creationId xmlns:a16="http://schemas.microsoft.com/office/drawing/2014/main" id="{4F5908FD-2EB8-4041-B125-B2C1A15094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r="1" b="16742"/>
          <a:stretch/>
        </p:blipFill>
        <p:spPr>
          <a:xfrm>
            <a:off x="6315410" y="970504"/>
            <a:ext cx="544128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90456"/>
      </p:ext>
    </p:extLst>
  </p:cSld>
  <p:clrMapOvr>
    <a:masterClrMapping/>
  </p:clrMapOvr>
  <p:transition spd="slow" advClick="0" advTm="10000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CFCC9-AC1F-CF74-6868-AD26E029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>
                <a:solidFill>
                  <a:schemeClr val="tx2"/>
                </a:solidFill>
              </a:rPr>
              <a:t>In-Kind Sponsors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id="{F849F9F5-2731-B572-22C1-4A0A41F61A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833774"/>
              </p:ext>
            </p:extLst>
          </p:nvPr>
        </p:nvGraphicFramePr>
        <p:xfrm>
          <a:off x="448056" y="1944000"/>
          <a:ext cx="5432044" cy="400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Placeholder 8" descr="Blue wrapped gift">
            <a:extLst>
              <a:ext uri="{FF2B5EF4-FFF2-40B4-BE49-F238E27FC236}">
                <a16:creationId xmlns:a16="http://schemas.microsoft.com/office/drawing/2014/main" id="{289CCCE1-2401-4973-AFAC-3404BCCDD4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/>
          <a:srcRect l="20678" r="13379" b="-1"/>
          <a:stretch/>
        </p:blipFill>
        <p:spPr>
          <a:xfrm>
            <a:off x="6307308" y="450000"/>
            <a:ext cx="544128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26134"/>
      </p:ext>
    </p:extLst>
  </p:cSld>
  <p:clrMapOvr>
    <a:masterClrMapping/>
  </p:clrMapOvr>
  <p:transition spd="slow" advClick="0" advTm="10000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Placeholder 12" descr="A group of colorful circles with white letters&#10;&#10;Description automatically generated">
            <a:extLst>
              <a:ext uri="{FF2B5EF4-FFF2-40B4-BE49-F238E27FC236}">
                <a16:creationId xmlns:a16="http://schemas.microsoft.com/office/drawing/2014/main" id="{33833D5D-F4F7-BF15-A6E0-8FC2DE0615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6171" b="854"/>
          <a:stretch/>
        </p:blipFill>
        <p:spPr>
          <a:xfrm>
            <a:off x="20" y="0"/>
            <a:ext cx="12191980" cy="685798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FA042-88B5-1B4C-D567-F23F6A28F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0D309695-DEC3-40DA-9DF5-330280C9D0E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53764"/>
      </p:ext>
    </p:extLst>
  </p:cSld>
  <p:clrMapOvr>
    <a:masterClrMapping/>
  </p:clrMapOvr>
  <p:transition spd="slow" advClick="0" advTm="10000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logo with text on it&#10;&#10;Description automatically generated">
            <a:extLst>
              <a:ext uri="{FF2B5EF4-FFF2-40B4-BE49-F238E27FC236}">
                <a16:creationId xmlns:a16="http://schemas.microsoft.com/office/drawing/2014/main" id="{6C759809-8A29-18AB-0699-B448F9D793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194" b="1030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FA042-88B5-1B4C-D567-F23F6A28F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7860" y="6153912"/>
            <a:ext cx="504000" cy="502920"/>
          </a:xfrm>
        </p:spPr>
        <p:txBody>
          <a:bodyPr vert="horz" lIns="0" tIns="0" rIns="0" bIns="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0D309695-DEC3-40DA-9DF5-330280C9D0E8}" type="slidenum">
              <a:rPr lang="en-US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43177"/>
      </p:ext>
    </p:extLst>
  </p:cSld>
  <p:clrMapOvr>
    <a:masterClrMapping/>
  </p:clrMapOvr>
  <p:transition spd="slow" advClick="0" advTm="10000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Placeholder 8" descr="A logo for a community forum&#10;&#10;Description automatically generated">
            <a:extLst>
              <a:ext uri="{FF2B5EF4-FFF2-40B4-BE49-F238E27FC236}">
                <a16:creationId xmlns:a16="http://schemas.microsoft.com/office/drawing/2014/main" id="{6D192502-E35C-B817-5193-795C2FF516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7147" r="6185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B1E36-1064-6820-E288-E4C27E684E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364400" y="1584000"/>
            <a:ext cx="2772000" cy="502920"/>
          </a:xfrm>
        </p:spPr>
        <p:txBody>
          <a:bodyPr wrap="square" lIns="0" tIns="0" rIns="0" bIns="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2/2/20XX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D3FE5-650A-5B7D-0D86-96E49783A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281600" y="4438800"/>
            <a:ext cx="2937600" cy="502920"/>
          </a:xfrm>
        </p:spPr>
        <p:txBody>
          <a:bodyPr vert="horz" lIns="0" tIns="0" rIns="9144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spc="200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FA042-88B5-1B4C-D567-F23F6A28F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7860" y="6153912"/>
            <a:ext cx="504000" cy="502920"/>
          </a:xfrm>
        </p:spPr>
        <p:txBody>
          <a:bodyPr vert="horz" lIns="0" tIns="0" rIns="0" bIns="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0D309695-DEC3-40DA-9DF5-330280C9D0E8}" type="slidenum">
              <a:rPr lang="en-US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094937"/>
      </p:ext>
    </p:extLst>
  </p:cSld>
  <p:clrMapOvr>
    <a:masterClrMapping/>
  </p:clrMapOvr>
  <p:transition spd="slow" advClick="0" advTm="10000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6FB03940-342D-5110-A7EB-1F3D99F84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" y="619923"/>
            <a:ext cx="10947307" cy="506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55342"/>
      </p:ext>
    </p:extLst>
  </p:cSld>
  <p:clrMapOvr>
    <a:masterClrMapping/>
  </p:clrMapOvr>
  <p:transition spd="slow" advClick="0" advTm="10000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for urgent care services&#10;&#10;Description automatically generated">
            <a:extLst>
              <a:ext uri="{FF2B5EF4-FFF2-40B4-BE49-F238E27FC236}">
                <a16:creationId xmlns:a16="http://schemas.microsoft.com/office/drawing/2014/main" id="{7F864888-10B1-B636-8323-B81BBA8E6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559" y="553212"/>
            <a:ext cx="9897841" cy="575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72658"/>
      </p:ext>
    </p:extLst>
  </p:cSld>
  <p:clrMapOvr>
    <a:masterClrMapping/>
  </p:clrMapOvr>
  <p:transition spd="slow" advClick="0" advTm="10000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30817F-E2EB-93C9-6E04-13FF4D773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281600" y="4438800"/>
            <a:ext cx="2937600" cy="502920"/>
          </a:xfrm>
        </p:spPr>
        <p:txBody>
          <a:bodyPr vert="horz" lIns="0" tIns="0" rIns="9144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spc="200" baseline="0">
                <a:solidFill>
                  <a:schemeClr val="tx2">
                    <a:alpha val="55000"/>
                  </a:schemeClr>
                </a:solidFill>
                <a:latin typeface="+mn-lt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11" name="Picture 10" descr="A white background with orange text&#10;&#10;Description automatically generated">
            <a:extLst>
              <a:ext uri="{FF2B5EF4-FFF2-40B4-BE49-F238E27FC236}">
                <a16:creationId xmlns:a16="http://schemas.microsoft.com/office/drawing/2014/main" id="{856C7223-6626-E1B4-7AD5-90A38D2D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0" y="1965751"/>
            <a:ext cx="11455400" cy="292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3573"/>
      </p:ext>
    </p:extLst>
  </p:cSld>
  <p:clrMapOvr>
    <a:masterClrMapping/>
  </p:clrMapOvr>
  <p:transition spd="slow" advClick="0" advTm="10000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ogo for a cloud computing company&#10;&#10;Description automatically generated">
            <a:extLst>
              <a:ext uri="{FF2B5EF4-FFF2-40B4-BE49-F238E27FC236}">
                <a16:creationId xmlns:a16="http://schemas.microsoft.com/office/drawing/2014/main" id="{DF080FE2-D3D4-A910-EC8F-9F52E30D4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57" b="31540"/>
          <a:stretch/>
        </p:blipFill>
        <p:spPr>
          <a:xfrm>
            <a:off x="20" y="1"/>
            <a:ext cx="12191980" cy="594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95251"/>
      </p:ext>
    </p:extLst>
  </p:cSld>
  <p:clrMapOvr>
    <a:masterClrMapping/>
  </p:clrMapOvr>
  <p:transition spd="slow" advClick="0" advTm="10000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30817F-E2EB-93C9-6E04-13FF4D773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</p:spPr>
        <p:txBody>
          <a:bodyPr vert="horz" lIns="0" tIns="0" rIns="9144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spc="200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11" name="Picture 10" descr="A blue sign with yellow text&#10;&#10;Description automatically generated">
            <a:extLst>
              <a:ext uri="{FF2B5EF4-FFF2-40B4-BE49-F238E27FC236}">
                <a16:creationId xmlns:a16="http://schemas.microsoft.com/office/drawing/2014/main" id="{96774EA3-9F02-E25C-D146-8E693CE9F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871" y="0"/>
            <a:ext cx="4498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22685"/>
      </p:ext>
    </p:extLst>
  </p:cSld>
  <p:clrMapOvr>
    <a:masterClrMapping/>
  </p:clrMapOvr>
  <p:transition spd="slow" advClick="0" advTm="10000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black and blue logo&#10;&#10;Description automatically generated">
            <a:extLst>
              <a:ext uri="{FF2B5EF4-FFF2-40B4-BE49-F238E27FC236}">
                <a16:creationId xmlns:a16="http://schemas.microsoft.com/office/drawing/2014/main" id="{91337CF8-424B-51AC-3767-798029B52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47" y="865745"/>
            <a:ext cx="11508953" cy="442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7944"/>
      </p:ext>
    </p:extLst>
  </p:cSld>
  <p:clrMapOvr>
    <a:masterClrMapping/>
  </p:clrMapOvr>
  <p:transition spd="slow" advClick="0" advTm="10000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yellow and orange logo&#10;&#10;Description automatically generated">
            <a:extLst>
              <a:ext uri="{FF2B5EF4-FFF2-40B4-BE49-F238E27FC236}">
                <a16:creationId xmlns:a16="http://schemas.microsoft.com/office/drawing/2014/main" id="{2A41E2AB-9B6B-7B18-046A-A75F3C147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72" y="260566"/>
            <a:ext cx="8132957" cy="6506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F9FA4E-F87B-E5D0-4199-CB4C1D827E01}"/>
              </a:ext>
            </a:extLst>
          </p:cNvPr>
          <p:cNvSpPr txBox="1"/>
          <p:nvPr/>
        </p:nvSpPr>
        <p:spPr>
          <a:xfrm>
            <a:off x="2771679" y="473218"/>
            <a:ext cx="3584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ELECTRICAL SERVICES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75246736"/>
      </p:ext>
    </p:extLst>
  </p:cSld>
  <p:clrMapOvr>
    <a:masterClrMapping/>
  </p:clrMapOvr>
  <p:transition spd="slow" advClick="0" advTm="10000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of a house&#10;&#10;Description automatically generated">
            <a:extLst>
              <a:ext uri="{FF2B5EF4-FFF2-40B4-BE49-F238E27FC236}">
                <a16:creationId xmlns:a16="http://schemas.microsoft.com/office/drawing/2014/main" id="{DD771FF2-2E4B-AEA0-209E-4546D434C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09" y="986645"/>
            <a:ext cx="5729159" cy="3643428"/>
          </a:xfrm>
          <a:prstGeom prst="rect">
            <a:avLst/>
          </a:prstGeom>
        </p:spPr>
      </p:pic>
      <p:pic>
        <p:nvPicPr>
          <p:cNvPr id="6" name="Picture 5" descr="A cleaning service flyer with a picture of cleaning supplies&#10;&#10;Description automatically generated">
            <a:extLst>
              <a:ext uri="{FF2B5EF4-FFF2-40B4-BE49-F238E27FC236}">
                <a16:creationId xmlns:a16="http://schemas.microsoft.com/office/drawing/2014/main" id="{5644EFFA-1AD4-6B93-D89B-7610E81F6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308" y="986645"/>
            <a:ext cx="5238929" cy="523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77092"/>
      </p:ext>
    </p:extLst>
  </p:cSld>
  <p:clrMapOvr>
    <a:masterClrMapping/>
  </p:clrMapOvr>
  <p:transition spd="slow" advClick="0" advTm="10000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red and green logo&#10;&#10;Description automatically generated">
            <a:extLst>
              <a:ext uri="{FF2B5EF4-FFF2-40B4-BE49-F238E27FC236}">
                <a16:creationId xmlns:a16="http://schemas.microsoft.com/office/drawing/2014/main" id="{D8C1E863-6B34-496A-9DA8-E6FE0A248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126" b="38242"/>
          <a:stretch/>
        </p:blipFill>
        <p:spPr>
          <a:xfrm>
            <a:off x="442912" y="442800"/>
            <a:ext cx="10850287" cy="597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91D8C9-AE0B-0F1D-D221-CC9F6A57B38E}"/>
              </a:ext>
            </a:extLst>
          </p:cNvPr>
          <p:cNvSpPr txBox="1"/>
          <p:nvPr/>
        </p:nvSpPr>
        <p:spPr>
          <a:xfrm>
            <a:off x="4557932" y="314404"/>
            <a:ext cx="3833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AFRICAN PRODUCTS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477848103"/>
      </p:ext>
    </p:extLst>
  </p:cSld>
  <p:clrMapOvr>
    <a:masterClrMapping/>
  </p:clrMapOvr>
  <p:transition spd="slow" advClick="0" advTm="10000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C448D53-ACA1-4CA4-B08A-09FB0780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002E3-5232-17B6-C51E-D026ED783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1900" y="448056"/>
            <a:ext cx="5428996" cy="3401568"/>
          </a:xfrm>
        </p:spPr>
        <p:txBody>
          <a:bodyPr>
            <a:normAutofit/>
          </a:bodyPr>
          <a:lstStyle/>
          <a:p>
            <a:r>
              <a:rPr lang="en-AU" dirty="0"/>
              <a:t>We couldn’t have done it without you</a:t>
            </a:r>
          </a:p>
        </p:txBody>
      </p:sp>
      <p:pic>
        <p:nvPicPr>
          <p:cNvPr id="17" name="Graphic 16" descr="Handshake">
            <a:extLst>
              <a:ext uri="{FF2B5EF4-FFF2-40B4-BE49-F238E27FC236}">
                <a16:creationId xmlns:a16="http://schemas.microsoft.com/office/drawing/2014/main" id="{F5E0556E-4405-9C49-0C9C-3AF5D9E97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104" y="510712"/>
            <a:ext cx="5422576" cy="542257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5719CE-F76F-4313-9A48-ADF79E67B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8321" y="4122000"/>
            <a:ext cx="544709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425576"/>
      </p:ext>
    </p:extLst>
  </p:cSld>
  <p:clrMapOvr>
    <a:masterClrMapping/>
  </p:clrMapOvr>
  <p:transition spd="slow" advClick="0" advTm="1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inLineVTI">
  <a:themeElements>
    <a:clrScheme name="ThinLines Color Sc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AC8"/>
      </a:accent1>
      <a:accent2>
        <a:srgbClr val="794DFF"/>
      </a:accent2>
      <a:accent3>
        <a:srgbClr val="00D17D"/>
      </a:accent3>
      <a:accent4>
        <a:srgbClr val="404040"/>
      </a:accent4>
      <a:accent5>
        <a:srgbClr val="FE5D21"/>
      </a:accent5>
      <a:accent6>
        <a:srgbClr val="B3B3B3"/>
      </a:accent6>
      <a:hlink>
        <a:srgbClr val="3E8FF1"/>
      </a:hlink>
      <a:folHlink>
        <a:srgbClr val="939393"/>
      </a:folHlink>
    </a:clrScheme>
    <a:fontScheme name="Custom 3">
      <a:majorFont>
        <a:latin typeface="Sagona Book"/>
        <a:ea typeface=""/>
        <a:cs typeface=""/>
      </a:majorFont>
      <a:minorFont>
        <a:latin typeface="Univer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E06989-8323-4451-A21F-821A6C247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1971ED-0722-4CF3-9522-6E6843A2D88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AB27884-F043-4BF1-A4FB-D6C1216AE5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Thin line design</Template>
  <TotalTime>724</TotalTime>
  <Words>465</Words>
  <Application>Microsoft Office PowerPoint</Application>
  <PresentationFormat>Widescreen</PresentationFormat>
  <Paragraphs>71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Sagona Book</vt:lpstr>
      <vt:lpstr>Univers</vt:lpstr>
      <vt:lpstr>ThinLineVTI</vt:lpstr>
      <vt:lpstr>Thank You to 2024 Africa Day  Sponsors</vt:lpstr>
      <vt:lpstr>Gold Sponsors</vt:lpstr>
      <vt:lpstr>Sponsors</vt:lpstr>
      <vt:lpstr>Other Sponsors</vt:lpstr>
      <vt:lpstr>In-Kind Sponsors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couldn’t have done it without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 to 2024 Africa Day  Sponsors</dc:title>
  <dc:creator>Mbonzi, Jackie</dc:creator>
  <cp:lastModifiedBy>Ahmad Ousmane</cp:lastModifiedBy>
  <cp:revision>9</cp:revision>
  <dcterms:created xsi:type="dcterms:W3CDTF">2024-05-22T07:26:22Z</dcterms:created>
  <dcterms:modified xsi:type="dcterms:W3CDTF">2024-05-25T09:06:18Z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